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Fahkwang Bold" charset="1" panose="00000800000000000000"/>
      <p:regular r:id="rId15"/>
    </p:embeddedFont>
    <p:embeddedFont>
      <p:font typeface="Fahkwang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8.pn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15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jpeg" Type="http://schemas.openxmlformats.org/officeDocument/2006/relationships/image"/><Relationship Id="rId16" Target="../media/VAGP2_0YD80.mp4" Type="http://schemas.openxmlformats.org/officeDocument/2006/relationships/video"/><Relationship Id="rId17" Target="../media/VAGP2_0YD80.mp4" Type="http://schemas.microsoft.com/office/2007/relationships/media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08855">
            <a:off x="-5094079" y="5039442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-5306306" y="4548392"/>
            <a:ext cx="8139653" cy="19050"/>
          </a:xfrm>
          <a:prstGeom prst="line">
            <a:avLst/>
          </a:prstGeom>
          <a:ln cap="flat" w="38100">
            <a:solidFill>
              <a:srgbClr val="DF8B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6286603" y="4567442"/>
            <a:ext cx="7307703" cy="19050"/>
          </a:xfrm>
          <a:prstGeom prst="line">
            <a:avLst/>
          </a:prstGeom>
          <a:ln cap="flat" w="38100">
            <a:solidFill>
              <a:srgbClr val="DF8B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878442">
            <a:off x="-1686467" y="8311016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69089" y="5505237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5" y="0"/>
                </a:lnTo>
                <a:lnTo>
                  <a:pt x="4091495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33346" y="2987253"/>
            <a:ext cx="13453257" cy="3122277"/>
          </a:xfrm>
          <a:custGeom>
            <a:avLst/>
            <a:gdLst/>
            <a:ahLst/>
            <a:cxnLst/>
            <a:rect r="r" b="b" t="t" l="l"/>
            <a:pathLst>
              <a:path h="3122277" w="13453257">
                <a:moveTo>
                  <a:pt x="0" y="0"/>
                </a:moveTo>
                <a:lnTo>
                  <a:pt x="13453257" y="0"/>
                </a:lnTo>
                <a:lnTo>
                  <a:pt x="13453257" y="3122277"/>
                </a:lnTo>
                <a:lnTo>
                  <a:pt x="0" y="31222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833436" y="6090480"/>
            <a:ext cx="13293146" cy="19050"/>
          </a:xfrm>
          <a:prstGeom prst="line">
            <a:avLst/>
          </a:prstGeom>
          <a:ln cap="flat" w="38100">
            <a:solidFill>
              <a:srgbClr val="DF8B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-1500323">
            <a:off x="231537" y="2072814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500323">
            <a:off x="751797" y="92521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500323">
            <a:off x="16732788" y="9307238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8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500323">
            <a:off x="17253048" y="7326944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46739" y="6168744"/>
            <a:ext cx="10697319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E95280"/>
                </a:solidFill>
                <a:latin typeface="Fahkwang Bold"/>
                <a:ea typeface="Fahkwang Bold"/>
                <a:cs typeface="Fahkwang Bold"/>
                <a:sym typeface="Fahkwang Bold"/>
              </a:rPr>
              <a:t>PDS Corporativo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08855">
            <a:off x="-5094079" y="5039442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78442">
            <a:off x="-1686467" y="8311016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069089" y="5505237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5" y="0"/>
                </a:lnTo>
                <a:lnTo>
                  <a:pt x="4091495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593407" y="2185652"/>
            <a:ext cx="2563011" cy="2563001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595131" y="2152876"/>
            <a:ext cx="2582518" cy="258250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0" t="-212" r="0" b="-21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398863" y="4834378"/>
            <a:ext cx="2952100" cy="958713"/>
            <a:chOff x="0" y="0"/>
            <a:chExt cx="891241" cy="2894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1241" cy="289436"/>
            </a:xfrm>
            <a:custGeom>
              <a:avLst/>
              <a:gdLst/>
              <a:ahLst/>
              <a:cxnLst/>
              <a:rect r="r" b="b" t="t" l="l"/>
              <a:pathLst>
                <a:path h="289436" w="891241">
                  <a:moveTo>
                    <a:pt x="133748" y="0"/>
                  </a:moveTo>
                  <a:lnTo>
                    <a:pt x="757493" y="0"/>
                  </a:lnTo>
                  <a:cubicBezTo>
                    <a:pt x="831360" y="0"/>
                    <a:pt x="891241" y="59881"/>
                    <a:pt x="891241" y="133748"/>
                  </a:cubicBezTo>
                  <a:lnTo>
                    <a:pt x="891241" y="155688"/>
                  </a:lnTo>
                  <a:cubicBezTo>
                    <a:pt x="891241" y="229555"/>
                    <a:pt x="831360" y="289436"/>
                    <a:pt x="757493" y="289436"/>
                  </a:cubicBezTo>
                  <a:lnTo>
                    <a:pt x="133748" y="289436"/>
                  </a:lnTo>
                  <a:cubicBezTo>
                    <a:pt x="59881" y="289436"/>
                    <a:pt x="0" y="229555"/>
                    <a:pt x="0" y="155688"/>
                  </a:cubicBezTo>
                  <a:lnTo>
                    <a:pt x="0" y="133748"/>
                  </a:lnTo>
                  <a:cubicBezTo>
                    <a:pt x="0" y="59881"/>
                    <a:pt x="59881" y="0"/>
                    <a:pt x="133748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91241" cy="327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Anna Carolinne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5842162" y="5983591"/>
            <a:ext cx="2627824" cy="2627813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211" t="0" r="-211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958106" y="2128045"/>
            <a:ext cx="2620619" cy="2620608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25718" t="-2173" r="0" b="-2173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730123" y="8696235"/>
            <a:ext cx="2851902" cy="1115695"/>
            <a:chOff x="0" y="0"/>
            <a:chExt cx="860992" cy="3368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0992" cy="336829"/>
            </a:xfrm>
            <a:custGeom>
              <a:avLst/>
              <a:gdLst/>
              <a:ahLst/>
              <a:cxnLst/>
              <a:rect r="r" b="b" t="t" l="l"/>
              <a:pathLst>
                <a:path h="336829" w="860992">
                  <a:moveTo>
                    <a:pt x="138447" y="0"/>
                  </a:moveTo>
                  <a:lnTo>
                    <a:pt x="722544" y="0"/>
                  </a:lnTo>
                  <a:cubicBezTo>
                    <a:pt x="759263" y="0"/>
                    <a:pt x="794477" y="14586"/>
                    <a:pt x="820441" y="40550"/>
                  </a:cubicBezTo>
                  <a:cubicBezTo>
                    <a:pt x="846405" y="66514"/>
                    <a:pt x="860992" y="101729"/>
                    <a:pt x="860992" y="138447"/>
                  </a:cubicBezTo>
                  <a:lnTo>
                    <a:pt x="860992" y="198382"/>
                  </a:lnTo>
                  <a:cubicBezTo>
                    <a:pt x="860992" y="235100"/>
                    <a:pt x="846405" y="270315"/>
                    <a:pt x="820441" y="296279"/>
                  </a:cubicBezTo>
                  <a:cubicBezTo>
                    <a:pt x="794477" y="322243"/>
                    <a:pt x="759263" y="336829"/>
                    <a:pt x="722544" y="336829"/>
                  </a:cubicBezTo>
                  <a:lnTo>
                    <a:pt x="138447" y="336829"/>
                  </a:lnTo>
                  <a:cubicBezTo>
                    <a:pt x="101729" y="336829"/>
                    <a:pt x="66514" y="322243"/>
                    <a:pt x="40550" y="296279"/>
                  </a:cubicBezTo>
                  <a:cubicBezTo>
                    <a:pt x="14586" y="270315"/>
                    <a:pt x="0" y="235100"/>
                    <a:pt x="0" y="198382"/>
                  </a:cubicBezTo>
                  <a:lnTo>
                    <a:pt x="0" y="138447"/>
                  </a:lnTo>
                  <a:cubicBezTo>
                    <a:pt x="0" y="101729"/>
                    <a:pt x="14586" y="66514"/>
                    <a:pt x="40550" y="40550"/>
                  </a:cubicBezTo>
                  <a:cubicBezTo>
                    <a:pt x="66514" y="14586"/>
                    <a:pt x="101729" y="0"/>
                    <a:pt x="13844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60992" cy="374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Renato Bernardino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460439" y="4849684"/>
            <a:ext cx="2851902" cy="943407"/>
            <a:chOff x="0" y="0"/>
            <a:chExt cx="860992" cy="28481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0992" cy="284815"/>
            </a:xfrm>
            <a:custGeom>
              <a:avLst/>
              <a:gdLst/>
              <a:ahLst/>
              <a:cxnLst/>
              <a:rect r="r" b="b" t="t" l="l"/>
              <a:pathLst>
                <a:path h="284815" w="860992">
                  <a:moveTo>
                    <a:pt x="138447" y="0"/>
                  </a:moveTo>
                  <a:lnTo>
                    <a:pt x="722544" y="0"/>
                  </a:lnTo>
                  <a:cubicBezTo>
                    <a:pt x="759263" y="0"/>
                    <a:pt x="794477" y="14586"/>
                    <a:pt x="820441" y="40550"/>
                  </a:cubicBezTo>
                  <a:cubicBezTo>
                    <a:pt x="846405" y="66514"/>
                    <a:pt x="860992" y="101729"/>
                    <a:pt x="860992" y="138447"/>
                  </a:cubicBezTo>
                  <a:lnTo>
                    <a:pt x="860992" y="146368"/>
                  </a:lnTo>
                  <a:cubicBezTo>
                    <a:pt x="860992" y="222830"/>
                    <a:pt x="799007" y="284815"/>
                    <a:pt x="722544" y="284815"/>
                  </a:cubicBezTo>
                  <a:lnTo>
                    <a:pt x="138447" y="284815"/>
                  </a:lnTo>
                  <a:cubicBezTo>
                    <a:pt x="101729" y="284815"/>
                    <a:pt x="66514" y="270229"/>
                    <a:pt x="40550" y="244265"/>
                  </a:cubicBezTo>
                  <a:cubicBezTo>
                    <a:pt x="14586" y="218301"/>
                    <a:pt x="0" y="183087"/>
                    <a:pt x="0" y="146368"/>
                  </a:cubicBezTo>
                  <a:lnTo>
                    <a:pt x="0" y="138447"/>
                  </a:lnTo>
                  <a:cubicBezTo>
                    <a:pt x="0" y="101729"/>
                    <a:pt x="14586" y="66514"/>
                    <a:pt x="40550" y="40550"/>
                  </a:cubicBezTo>
                  <a:cubicBezTo>
                    <a:pt x="66514" y="14586"/>
                    <a:pt x="101729" y="0"/>
                    <a:pt x="13844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60992" cy="322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Joana Darc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705975" y="8724625"/>
            <a:ext cx="2952100" cy="1115695"/>
            <a:chOff x="0" y="0"/>
            <a:chExt cx="891241" cy="3368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1241" cy="336829"/>
            </a:xfrm>
            <a:custGeom>
              <a:avLst/>
              <a:gdLst/>
              <a:ahLst/>
              <a:cxnLst/>
              <a:rect r="r" b="b" t="t" l="l"/>
              <a:pathLst>
                <a:path h="336829" w="891241">
                  <a:moveTo>
                    <a:pt x="133748" y="0"/>
                  </a:moveTo>
                  <a:lnTo>
                    <a:pt x="757493" y="0"/>
                  </a:lnTo>
                  <a:cubicBezTo>
                    <a:pt x="831360" y="0"/>
                    <a:pt x="891241" y="59881"/>
                    <a:pt x="891241" y="133748"/>
                  </a:cubicBezTo>
                  <a:lnTo>
                    <a:pt x="891241" y="203081"/>
                  </a:lnTo>
                  <a:cubicBezTo>
                    <a:pt x="891241" y="276948"/>
                    <a:pt x="831360" y="336829"/>
                    <a:pt x="757493" y="336829"/>
                  </a:cubicBezTo>
                  <a:lnTo>
                    <a:pt x="133748" y="336829"/>
                  </a:lnTo>
                  <a:cubicBezTo>
                    <a:pt x="59881" y="336829"/>
                    <a:pt x="0" y="276948"/>
                    <a:pt x="0" y="203081"/>
                  </a:cubicBezTo>
                  <a:lnTo>
                    <a:pt x="0" y="133748"/>
                  </a:lnTo>
                  <a:cubicBezTo>
                    <a:pt x="0" y="59881"/>
                    <a:pt x="59881" y="0"/>
                    <a:pt x="133748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91241" cy="374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Wemerson das Chagas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750616" y="4791914"/>
            <a:ext cx="3035599" cy="943407"/>
            <a:chOff x="0" y="0"/>
            <a:chExt cx="916450" cy="28481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16450" cy="284815"/>
            </a:xfrm>
            <a:custGeom>
              <a:avLst/>
              <a:gdLst/>
              <a:ahLst/>
              <a:cxnLst/>
              <a:rect r="r" b="b" t="t" l="l"/>
              <a:pathLst>
                <a:path h="284815" w="916450">
                  <a:moveTo>
                    <a:pt x="130069" y="0"/>
                  </a:moveTo>
                  <a:lnTo>
                    <a:pt x="786381" y="0"/>
                  </a:lnTo>
                  <a:cubicBezTo>
                    <a:pt x="858216" y="0"/>
                    <a:pt x="916450" y="58234"/>
                    <a:pt x="916450" y="130069"/>
                  </a:cubicBezTo>
                  <a:lnTo>
                    <a:pt x="916450" y="154746"/>
                  </a:lnTo>
                  <a:cubicBezTo>
                    <a:pt x="916450" y="226581"/>
                    <a:pt x="858216" y="284815"/>
                    <a:pt x="786381" y="284815"/>
                  </a:cubicBezTo>
                  <a:lnTo>
                    <a:pt x="130069" y="284815"/>
                  </a:lnTo>
                  <a:cubicBezTo>
                    <a:pt x="95573" y="284815"/>
                    <a:pt x="62489" y="271112"/>
                    <a:pt x="38096" y="246719"/>
                  </a:cubicBezTo>
                  <a:cubicBezTo>
                    <a:pt x="13704" y="222326"/>
                    <a:pt x="0" y="189243"/>
                    <a:pt x="0" y="154746"/>
                  </a:cubicBezTo>
                  <a:lnTo>
                    <a:pt x="0" y="130069"/>
                  </a:lnTo>
                  <a:cubicBezTo>
                    <a:pt x="0" y="58234"/>
                    <a:pt x="58234" y="0"/>
                    <a:pt x="130069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16450" cy="322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Virgínia Cláudia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406095" y="278963"/>
            <a:ext cx="7675387" cy="1781329"/>
          </a:xfrm>
          <a:custGeom>
            <a:avLst/>
            <a:gdLst/>
            <a:ahLst/>
            <a:cxnLst/>
            <a:rect r="r" b="b" t="t" l="l"/>
            <a:pathLst>
              <a:path h="1781329" w="7675387">
                <a:moveTo>
                  <a:pt x="0" y="0"/>
                </a:moveTo>
                <a:lnTo>
                  <a:pt x="7675387" y="0"/>
                </a:lnTo>
                <a:lnTo>
                  <a:pt x="7675387" y="1781329"/>
                </a:lnTo>
                <a:lnTo>
                  <a:pt x="0" y="1781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1500323">
            <a:off x="231537" y="2072814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-1500323">
            <a:off x="751797" y="92521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1500323">
            <a:off x="16732788" y="9307238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8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500323">
            <a:off x="17253048" y="7326944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9873416" y="6021691"/>
            <a:ext cx="2617219" cy="2617208"/>
            <a:chOff x="0" y="0"/>
            <a:chExt cx="6350000" cy="63499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13991"/>
            <a:chOff x="0" y="0"/>
            <a:chExt cx="3741084" cy="346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6072"/>
            </a:xfrm>
            <a:custGeom>
              <a:avLst/>
              <a:gdLst/>
              <a:ahLst/>
              <a:cxnLst/>
              <a:rect r="r" b="b" t="t" l="l"/>
              <a:pathLst>
                <a:path h="346072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18275"/>
                  </a:lnTo>
                  <a:cubicBezTo>
                    <a:pt x="3741084" y="325647"/>
                    <a:pt x="3738155" y="332717"/>
                    <a:pt x="3732942" y="337930"/>
                  </a:cubicBezTo>
                  <a:cubicBezTo>
                    <a:pt x="3727729" y="343143"/>
                    <a:pt x="3720659" y="346072"/>
                    <a:pt x="3713287" y="346072"/>
                  </a:cubicBezTo>
                  <a:lnTo>
                    <a:pt x="27797" y="346072"/>
                  </a:lnTo>
                  <a:cubicBezTo>
                    <a:pt x="20425" y="346072"/>
                    <a:pt x="13354" y="343143"/>
                    <a:pt x="8142" y="337930"/>
                  </a:cubicBezTo>
                  <a:cubicBezTo>
                    <a:pt x="2929" y="332717"/>
                    <a:pt x="0" y="325647"/>
                    <a:pt x="0" y="318275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0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b="true" sz="509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Objetivo do Projeto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2134" y="2265651"/>
            <a:ext cx="15363732" cy="7172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1"/>
              </a:lnSpc>
            </a:pPr>
            <a:r>
              <a:rPr lang="en-US" sz="4500" b="true">
                <a:solidFill>
                  <a:srgbClr val="100A09"/>
                </a:solidFill>
                <a:latin typeface="Fahkwang Bold"/>
                <a:ea typeface="Fahkwang Bold"/>
                <a:cs typeface="Fahkwang Bold"/>
                <a:sym typeface="Fahkwang Bold"/>
              </a:rPr>
              <a:t>      Nosso objetivo principal é aprimorar o sistema de hospedagem para cães e gatos "Nanny's Pets", reconhecendo a crescente demanda de proprietários que, eventualmente, precisam se ausentar e desejam encontrar hospedeiros qualificados para cuidar de seus animais de estimação em um ambiente seguro e adequado.</a:t>
            </a:r>
          </a:p>
          <a:p>
            <a:pPr algn="just">
              <a:lnSpc>
                <a:spcPts val="63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13991"/>
            <a:chOff x="0" y="0"/>
            <a:chExt cx="3741084" cy="346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6072"/>
            </a:xfrm>
            <a:custGeom>
              <a:avLst/>
              <a:gdLst/>
              <a:ahLst/>
              <a:cxnLst/>
              <a:rect r="r" b="b" t="t" l="l"/>
              <a:pathLst>
                <a:path h="346072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18275"/>
                  </a:lnTo>
                  <a:cubicBezTo>
                    <a:pt x="3741084" y="325647"/>
                    <a:pt x="3738155" y="332717"/>
                    <a:pt x="3732942" y="337930"/>
                  </a:cubicBezTo>
                  <a:cubicBezTo>
                    <a:pt x="3727729" y="343143"/>
                    <a:pt x="3720659" y="346072"/>
                    <a:pt x="3713287" y="346072"/>
                  </a:cubicBezTo>
                  <a:lnTo>
                    <a:pt x="27797" y="346072"/>
                  </a:lnTo>
                  <a:cubicBezTo>
                    <a:pt x="20425" y="346072"/>
                    <a:pt x="13354" y="343143"/>
                    <a:pt x="8142" y="337930"/>
                  </a:cubicBezTo>
                  <a:cubicBezTo>
                    <a:pt x="2929" y="332717"/>
                    <a:pt x="0" y="325647"/>
                    <a:pt x="0" y="318275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0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b="true" sz="509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Problema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71262" y="2184117"/>
            <a:ext cx="15241772" cy="739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499" b="true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   O problema para encontrar pessoas capacitadas e com ambientes adequados para hospedagem de Pets tem afetado tutores que por algum motivo precisam ausentar-se de casa por um período mais longo. Isso tem impactado na qualidade de vida dos Pets e seus tutores, que, por horas, ficam preocupados com quem e onde podem deixar seus Pets. 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13991"/>
            <a:chOff x="0" y="0"/>
            <a:chExt cx="3741084" cy="346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6072"/>
            </a:xfrm>
            <a:custGeom>
              <a:avLst/>
              <a:gdLst/>
              <a:ahLst/>
              <a:cxnLst/>
              <a:rect r="r" b="b" t="t" l="l"/>
              <a:pathLst>
                <a:path h="346072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18275"/>
                  </a:lnTo>
                  <a:cubicBezTo>
                    <a:pt x="3741084" y="325647"/>
                    <a:pt x="3738155" y="332717"/>
                    <a:pt x="3732942" y="337930"/>
                  </a:cubicBezTo>
                  <a:cubicBezTo>
                    <a:pt x="3727729" y="343143"/>
                    <a:pt x="3720659" y="346072"/>
                    <a:pt x="3713287" y="346072"/>
                  </a:cubicBezTo>
                  <a:lnTo>
                    <a:pt x="27797" y="346072"/>
                  </a:lnTo>
                  <a:cubicBezTo>
                    <a:pt x="20425" y="346072"/>
                    <a:pt x="13354" y="343143"/>
                    <a:pt x="8142" y="337930"/>
                  </a:cubicBezTo>
                  <a:cubicBezTo>
                    <a:pt x="2929" y="332717"/>
                    <a:pt x="0" y="325647"/>
                    <a:pt x="0" y="318275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0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b="true" sz="509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Problema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28765" y="2226655"/>
            <a:ext cx="2456111" cy="104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5"/>
              </a:lnSpc>
              <a:spcBef>
                <a:spcPct val="0"/>
              </a:spcBef>
            </a:pPr>
            <a:r>
              <a:rPr lang="en-US" b="true" sz="6097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Afeta: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77088" y="2197129"/>
            <a:ext cx="10800781" cy="368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   Todos aqueles que possuem um animal de estimação e em algum momento necessitam se afastar de sua residência.</a:t>
            </a:r>
          </a:p>
          <a:p>
            <a:pPr algn="just">
              <a:lnSpc>
                <a:spcPts val="587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930213" y="6930717"/>
            <a:ext cx="3626793" cy="104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5"/>
              </a:lnSpc>
              <a:spcBef>
                <a:spcPct val="0"/>
              </a:spcBef>
            </a:pPr>
            <a:r>
              <a:rPr lang="en-US" b="true" sz="6097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Impacta: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58519" y="5833774"/>
            <a:ext cx="10800781" cy="348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   Em evitar uma busca desorganizada por cuidadores de pets ou cancelamentos de compromissos motivados pela falta de opção de ter onde deixar seu animal de estimação.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13991"/>
            <a:chOff x="0" y="0"/>
            <a:chExt cx="3741084" cy="346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6072"/>
            </a:xfrm>
            <a:custGeom>
              <a:avLst/>
              <a:gdLst/>
              <a:ahLst/>
              <a:cxnLst/>
              <a:rect r="r" b="b" t="t" l="l"/>
              <a:pathLst>
                <a:path h="346072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18275"/>
                  </a:lnTo>
                  <a:cubicBezTo>
                    <a:pt x="3741084" y="325647"/>
                    <a:pt x="3738155" y="332717"/>
                    <a:pt x="3732942" y="337930"/>
                  </a:cubicBezTo>
                  <a:cubicBezTo>
                    <a:pt x="3727729" y="343143"/>
                    <a:pt x="3720659" y="346072"/>
                    <a:pt x="3713287" y="346072"/>
                  </a:cubicBezTo>
                  <a:lnTo>
                    <a:pt x="27797" y="346072"/>
                  </a:lnTo>
                  <a:cubicBezTo>
                    <a:pt x="20425" y="346072"/>
                    <a:pt x="13354" y="343143"/>
                    <a:pt x="8142" y="337930"/>
                  </a:cubicBezTo>
                  <a:cubicBezTo>
                    <a:pt x="2929" y="332717"/>
                    <a:pt x="0" y="325647"/>
                    <a:pt x="0" y="318275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0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b="true" sz="509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Solução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39919" y="3213290"/>
            <a:ext cx="15052239" cy="4826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        A plataforma Nanny's Pets - surge para unir de maneira eficiente aqueles que podem disponibilizar o serviço de hospedar um pet com aqueles que precisam dessa hospedagem.</a:t>
            </a:r>
          </a:p>
          <a:p>
            <a:pPr algn="just">
              <a:lnSpc>
                <a:spcPts val="64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0"/>
            <a:ext cx="14204427" cy="1412071"/>
            <a:chOff x="0" y="0"/>
            <a:chExt cx="3741084" cy="371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71904"/>
            </a:xfrm>
            <a:custGeom>
              <a:avLst/>
              <a:gdLst/>
              <a:ahLst/>
              <a:cxnLst/>
              <a:rect r="r" b="b" t="t" l="l"/>
              <a:pathLst>
                <a:path h="371904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44107"/>
                  </a:lnTo>
                  <a:cubicBezTo>
                    <a:pt x="3741084" y="351479"/>
                    <a:pt x="3738155" y="358549"/>
                    <a:pt x="3732942" y="363762"/>
                  </a:cubicBezTo>
                  <a:cubicBezTo>
                    <a:pt x="3727729" y="368975"/>
                    <a:pt x="3720659" y="371904"/>
                    <a:pt x="3713287" y="371904"/>
                  </a:cubicBezTo>
                  <a:lnTo>
                    <a:pt x="27797" y="371904"/>
                  </a:lnTo>
                  <a:cubicBezTo>
                    <a:pt x="20425" y="371904"/>
                    <a:pt x="13354" y="368975"/>
                    <a:pt x="8142" y="363762"/>
                  </a:cubicBezTo>
                  <a:cubicBezTo>
                    <a:pt x="2929" y="358549"/>
                    <a:pt x="0" y="351479"/>
                    <a:pt x="0" y="344107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76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b="true" sz="509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Expectativa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39919" y="1910043"/>
            <a:ext cx="14788022" cy="643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4"/>
              </a:lnSpc>
            </a:pPr>
            <a:r>
              <a:rPr lang="en-US" sz="4499" b="true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●</a:t>
            </a:r>
            <a:r>
              <a:rPr lang="en-US" sz="4499" b="true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Cadastrar Tutor</a:t>
            </a:r>
          </a:p>
          <a:p>
            <a:pPr algn="l">
              <a:lnSpc>
                <a:spcPts val="9224"/>
              </a:lnSpc>
            </a:pPr>
            <a:r>
              <a:rPr lang="en-US" sz="4499" b="true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●</a:t>
            </a:r>
            <a:r>
              <a:rPr lang="en-US" sz="4499" b="true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Cadastrar Cuidador</a:t>
            </a:r>
          </a:p>
          <a:p>
            <a:pPr algn="l">
              <a:lnSpc>
                <a:spcPts val="9224"/>
              </a:lnSpc>
            </a:pPr>
            <a:r>
              <a:rPr lang="en-US" sz="4499" b="true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●</a:t>
            </a:r>
            <a:r>
              <a:rPr lang="en-US" sz="4499" b="true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Gerenciar dados de cuidador</a:t>
            </a:r>
          </a:p>
          <a:p>
            <a:pPr algn="l">
              <a:lnSpc>
                <a:spcPts val="9224"/>
              </a:lnSpc>
            </a:pPr>
            <a:r>
              <a:rPr lang="en-US" sz="4499" b="true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●</a:t>
            </a:r>
            <a:r>
              <a:rPr lang="en-US" sz="4499" b="true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Gerenciar dados de tutor</a:t>
            </a:r>
          </a:p>
          <a:p>
            <a:pPr algn="l">
              <a:lnSpc>
                <a:spcPts val="9224"/>
              </a:lnSpc>
            </a:pPr>
            <a:r>
              <a:rPr lang="en-US" sz="4499" b="true">
                <a:solidFill>
                  <a:srgbClr val="DF8B8B"/>
                </a:solidFill>
                <a:latin typeface="Fahkwang Bold"/>
                <a:ea typeface="Fahkwang Bold"/>
                <a:cs typeface="Fahkwang Bold"/>
                <a:sym typeface="Fahkwang Bold"/>
              </a:rPr>
              <a:t>●</a:t>
            </a:r>
            <a:r>
              <a:rPr lang="en-US" sz="4499" b="true">
                <a:solidFill>
                  <a:srgbClr val="000000"/>
                </a:solidFill>
                <a:latin typeface="Fahkwang Bold"/>
                <a:ea typeface="Fahkwang Bold"/>
                <a:cs typeface="Fahkwang Bold"/>
                <a:sym typeface="Fahkwang Bold"/>
              </a:rPr>
              <a:t> Encontrar cuidadores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008855">
            <a:off x="-5171204" y="570432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78442">
            <a:off x="-2076743" y="8881954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1262" y="85127"/>
            <a:ext cx="14204427" cy="1313991"/>
            <a:chOff x="0" y="0"/>
            <a:chExt cx="3741084" cy="346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41084" cy="346072"/>
            </a:xfrm>
            <a:custGeom>
              <a:avLst/>
              <a:gdLst/>
              <a:ahLst/>
              <a:cxnLst/>
              <a:rect r="r" b="b" t="t" l="l"/>
              <a:pathLst>
                <a:path h="346072" w="3741084">
                  <a:moveTo>
                    <a:pt x="27797" y="0"/>
                  </a:moveTo>
                  <a:lnTo>
                    <a:pt x="3713287" y="0"/>
                  </a:lnTo>
                  <a:cubicBezTo>
                    <a:pt x="3720659" y="0"/>
                    <a:pt x="3727729" y="2929"/>
                    <a:pt x="3732942" y="8142"/>
                  </a:cubicBezTo>
                  <a:cubicBezTo>
                    <a:pt x="3738155" y="13354"/>
                    <a:pt x="3741084" y="20425"/>
                    <a:pt x="3741084" y="27797"/>
                  </a:cubicBezTo>
                  <a:lnTo>
                    <a:pt x="3741084" y="318275"/>
                  </a:lnTo>
                  <a:cubicBezTo>
                    <a:pt x="3741084" y="325647"/>
                    <a:pt x="3738155" y="332717"/>
                    <a:pt x="3732942" y="337930"/>
                  </a:cubicBezTo>
                  <a:cubicBezTo>
                    <a:pt x="3727729" y="343143"/>
                    <a:pt x="3720659" y="346072"/>
                    <a:pt x="3713287" y="346072"/>
                  </a:cubicBezTo>
                  <a:lnTo>
                    <a:pt x="27797" y="346072"/>
                  </a:lnTo>
                  <a:cubicBezTo>
                    <a:pt x="20425" y="346072"/>
                    <a:pt x="13354" y="343143"/>
                    <a:pt x="8142" y="337930"/>
                  </a:cubicBezTo>
                  <a:cubicBezTo>
                    <a:pt x="2929" y="332717"/>
                    <a:pt x="0" y="325647"/>
                    <a:pt x="0" y="318275"/>
                  </a:cubicBezTo>
                  <a:lnTo>
                    <a:pt x="0" y="27797"/>
                  </a:lnTo>
                  <a:cubicBezTo>
                    <a:pt x="0" y="20425"/>
                    <a:pt x="2929" y="13354"/>
                    <a:pt x="8142" y="8142"/>
                  </a:cubicBezTo>
                  <a:cubicBezTo>
                    <a:pt x="13354" y="2929"/>
                    <a:pt x="20425" y="0"/>
                    <a:pt x="27797" y="0"/>
                  </a:cubicBezTo>
                  <a:close/>
                </a:path>
              </a:pathLst>
            </a:custGeom>
            <a:solidFill>
              <a:srgbClr val="DF8B8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3741084" cy="450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139"/>
                </a:lnSpc>
              </a:pPr>
              <a:r>
                <a:rPr lang="en-US" b="true" sz="509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Vídeo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3062794" y="5867460"/>
            <a:ext cx="4091494" cy="3295622"/>
          </a:xfrm>
          <a:custGeom>
            <a:avLst/>
            <a:gdLst/>
            <a:ahLst/>
            <a:cxnLst/>
            <a:rect r="r" b="b" t="t" l="l"/>
            <a:pathLst>
              <a:path h="3295622" w="4091494">
                <a:moveTo>
                  <a:pt x="0" y="0"/>
                </a:moveTo>
                <a:lnTo>
                  <a:pt x="4091494" y="0"/>
                </a:lnTo>
                <a:lnTo>
                  <a:pt x="4091494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6581" y="-2250792"/>
            <a:ext cx="5234399" cy="4501583"/>
          </a:xfrm>
          <a:custGeom>
            <a:avLst/>
            <a:gdLst/>
            <a:ahLst/>
            <a:cxnLst/>
            <a:rect r="r" b="b" t="t" l="l"/>
            <a:pathLst>
              <a:path h="4501583" w="5234399">
                <a:moveTo>
                  <a:pt x="0" y="0"/>
                </a:moveTo>
                <a:lnTo>
                  <a:pt x="5234400" y="0"/>
                </a:lnTo>
                <a:lnTo>
                  <a:pt x="5234400" y="4501584"/>
                </a:lnTo>
                <a:lnTo>
                  <a:pt x="0" y="4501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40447">
            <a:off x="13943171" y="-3440091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458629">
            <a:off x="10919001" y="234125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3"/>
                </a:lnTo>
                <a:lnTo>
                  <a:pt x="0" y="1236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7458629">
            <a:off x="15306952" y="9080800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1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463644">
            <a:off x="-3397313" y="-428565"/>
            <a:ext cx="7315200" cy="1236934"/>
          </a:xfrm>
          <a:custGeom>
            <a:avLst/>
            <a:gdLst/>
            <a:ahLst/>
            <a:cxnLst/>
            <a:rect r="r" b="b" t="t" l="l"/>
            <a:pathLst>
              <a:path h="1236934" w="7315200">
                <a:moveTo>
                  <a:pt x="0" y="0"/>
                </a:moveTo>
                <a:lnTo>
                  <a:pt x="7315200" y="0"/>
                </a:lnTo>
                <a:lnTo>
                  <a:pt x="7315200" y="1236934"/>
                </a:lnTo>
                <a:lnTo>
                  <a:pt x="0" y="12369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8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968894" y="1028700"/>
            <a:ext cx="554607" cy="523347"/>
          </a:xfrm>
          <a:custGeom>
            <a:avLst/>
            <a:gdLst/>
            <a:ahLst/>
            <a:cxnLst/>
            <a:rect r="r" b="b" t="t" l="l"/>
            <a:pathLst>
              <a:path h="523347" w="554607">
                <a:moveTo>
                  <a:pt x="0" y="0"/>
                </a:moveTo>
                <a:lnTo>
                  <a:pt x="554607" y="0"/>
                </a:lnTo>
                <a:lnTo>
                  <a:pt x="554607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893101" y="175266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297035" y="7549765"/>
            <a:ext cx="7899960" cy="10495116"/>
          </a:xfrm>
          <a:custGeom>
            <a:avLst/>
            <a:gdLst/>
            <a:ahLst/>
            <a:cxnLst/>
            <a:rect r="r" b="b" t="t" l="l"/>
            <a:pathLst>
              <a:path h="10495116" w="7899960">
                <a:moveTo>
                  <a:pt x="0" y="0"/>
                </a:moveTo>
                <a:lnTo>
                  <a:pt x="7899960" y="0"/>
                </a:lnTo>
                <a:lnTo>
                  <a:pt x="7899960" y="10495116"/>
                </a:lnTo>
                <a:lnTo>
                  <a:pt x="0" y="10495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3837694" y="-3634136"/>
            <a:ext cx="10612613" cy="0"/>
          </a:xfrm>
          <a:prstGeom prst="line">
            <a:avLst/>
          </a:prstGeom>
          <a:ln cap="flat" w="38100">
            <a:solidFill>
              <a:srgbClr val="EDC5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8198687">
            <a:off x="9531148" y="8098040"/>
            <a:ext cx="6031296" cy="5318506"/>
          </a:xfrm>
          <a:custGeom>
            <a:avLst/>
            <a:gdLst/>
            <a:ahLst/>
            <a:cxnLst/>
            <a:rect r="r" b="b" t="t" l="l"/>
            <a:pathLst>
              <a:path h="5318506" w="6031296">
                <a:moveTo>
                  <a:pt x="0" y="0"/>
                </a:moveTo>
                <a:lnTo>
                  <a:pt x="6031296" y="0"/>
                </a:lnTo>
                <a:lnTo>
                  <a:pt x="6031296" y="5318506"/>
                </a:lnTo>
                <a:lnTo>
                  <a:pt x="0" y="5318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3847" y="5988058"/>
            <a:ext cx="10301573" cy="195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34"/>
              </a:lnSpc>
            </a:pPr>
            <a:r>
              <a:rPr lang="en-US" sz="13667" spc="-396">
                <a:solidFill>
                  <a:srgbClr val="737373"/>
                </a:solidFill>
                <a:latin typeface="Fahkwang"/>
                <a:ea typeface="Fahkwang"/>
                <a:cs typeface="Fahkwang"/>
                <a:sym typeface="Fahkwang"/>
              </a:rPr>
              <a:t>Obrigado!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128478">
            <a:off x="6069885" y="8284229"/>
            <a:ext cx="3020287" cy="3295622"/>
          </a:xfrm>
          <a:custGeom>
            <a:avLst/>
            <a:gdLst/>
            <a:ahLst/>
            <a:cxnLst/>
            <a:rect r="r" b="b" t="t" l="l"/>
            <a:pathLst>
              <a:path h="3295622" w="3020287">
                <a:moveTo>
                  <a:pt x="0" y="0"/>
                </a:moveTo>
                <a:lnTo>
                  <a:pt x="3020287" y="0"/>
                </a:lnTo>
                <a:lnTo>
                  <a:pt x="3020287" y="3295622"/>
                </a:lnTo>
                <a:lnTo>
                  <a:pt x="0" y="3295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467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3493779" y="5162550"/>
            <a:ext cx="7049052" cy="0"/>
          </a:xfrm>
          <a:prstGeom prst="line">
            <a:avLst/>
          </a:prstGeom>
          <a:ln cap="flat" w="38100">
            <a:solidFill>
              <a:srgbClr val="EDC5C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67141" y="1853054"/>
            <a:ext cx="13453257" cy="3122277"/>
          </a:xfrm>
          <a:custGeom>
            <a:avLst/>
            <a:gdLst/>
            <a:ahLst/>
            <a:cxnLst/>
            <a:rect r="r" b="b" t="t" l="l"/>
            <a:pathLst>
              <a:path h="3122277" w="13453257">
                <a:moveTo>
                  <a:pt x="0" y="0"/>
                </a:moveTo>
                <a:lnTo>
                  <a:pt x="13453257" y="0"/>
                </a:lnTo>
                <a:lnTo>
                  <a:pt x="13453257" y="3122277"/>
                </a:lnTo>
                <a:lnTo>
                  <a:pt x="0" y="31222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500323">
            <a:off x="231537" y="2072814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500323">
            <a:off x="751797" y="92521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500323">
            <a:off x="16732788" y="9307238"/>
            <a:ext cx="691464" cy="653434"/>
          </a:xfrm>
          <a:custGeom>
            <a:avLst/>
            <a:gdLst/>
            <a:ahLst/>
            <a:cxnLst/>
            <a:rect r="r" b="b" t="t" l="l"/>
            <a:pathLst>
              <a:path h="653434" w="691464">
                <a:moveTo>
                  <a:pt x="0" y="0"/>
                </a:moveTo>
                <a:lnTo>
                  <a:pt x="691465" y="0"/>
                </a:lnTo>
                <a:lnTo>
                  <a:pt x="691465" y="653434"/>
                </a:lnTo>
                <a:lnTo>
                  <a:pt x="0" y="6534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500323">
            <a:off x="17253048" y="7326944"/>
            <a:ext cx="553806" cy="523347"/>
          </a:xfrm>
          <a:custGeom>
            <a:avLst/>
            <a:gdLst/>
            <a:ahLst/>
            <a:cxnLst/>
            <a:rect r="r" b="b" t="t" l="l"/>
            <a:pathLst>
              <a:path h="523347" w="553806">
                <a:moveTo>
                  <a:pt x="0" y="0"/>
                </a:moveTo>
                <a:lnTo>
                  <a:pt x="553806" y="0"/>
                </a:lnTo>
                <a:lnTo>
                  <a:pt x="553806" y="523347"/>
                </a:lnTo>
                <a:lnTo>
                  <a:pt x="0" y="523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546796" y="4101339"/>
            <a:ext cx="5599467" cy="6185661"/>
          </a:xfrm>
          <a:custGeom>
            <a:avLst/>
            <a:gdLst/>
            <a:ahLst/>
            <a:cxnLst/>
            <a:rect r="r" b="b" t="t" l="l"/>
            <a:pathLst>
              <a:path h="6185661" w="5599467">
                <a:moveTo>
                  <a:pt x="0" y="0"/>
                </a:moveTo>
                <a:lnTo>
                  <a:pt x="5599466" y="0"/>
                </a:lnTo>
                <a:lnTo>
                  <a:pt x="5599466" y="6185661"/>
                </a:lnTo>
                <a:lnTo>
                  <a:pt x="0" y="6185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DAGL9PI1nM4</dc:identifier>
  <dcterms:modified xsi:type="dcterms:W3CDTF">2011-08-01T06:04:30Z</dcterms:modified>
  <cp:revision>1</cp:revision>
  <dc:title>Pitch Nanny's Pets</dc:title>
</cp:coreProperties>
</file>